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GD &amp; ĐT HUYỆN GIA LÂM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286000"/>
            <a:ext cx="7315200" cy="10668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         : NBPB To – Nhỏ</a:t>
            </a:r>
          </a:p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     : Nhà trẻ (24-36</a:t>
            </a:r>
            <a:r>
              <a:rPr lang="en-US" sz="2800" b="1" i="1" baseline="30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602856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49" y="803488"/>
            <a:ext cx="1502886" cy="15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09" y="351404"/>
            <a:ext cx="981521" cy="9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95726"/>
            <a:ext cx="981521" cy="9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nhận biết được kích thước to, nhỏ của hai đối tượng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biết một số đồ dùng trong gia đình qua bài học.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khả năng quan sát và ghi nhớ có chủ định cho trẻ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có kỹ năng phân biệt các đồ dùng, đồ chơi to, nhỏ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chọn và nói được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to,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nhỏ,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cốc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ỏ,cái ghế to,cái ghế nhỏ.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 tham gia hoạt </a:t>
            </a:r>
            <a:r>
              <a:rPr lang="vi-VN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Chăm chú học bài,có nề nếp.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Nhận biết phân biệt to – nhỏ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95726"/>
            <a:ext cx="981521" cy="9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67711"/>
            <a:ext cx="981521" cy="9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51404"/>
            <a:ext cx="981521" cy="9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71</TotalTime>
  <Words>145</Words>
  <Application>Microsoft Office PowerPoint</Application>
  <PresentationFormat>On-screen Show (4:3)</PresentationFormat>
  <Paragraphs>20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PHÒNG GD &amp; ĐT HUYỆN GIA LÂM TRƯỜNG MẦM NON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DELL</cp:lastModifiedBy>
  <cp:revision>7</cp:revision>
  <dcterms:created xsi:type="dcterms:W3CDTF">2022-04-23T14:54:05Z</dcterms:created>
  <dcterms:modified xsi:type="dcterms:W3CDTF">2022-11-06T01:27:48Z</dcterms:modified>
</cp:coreProperties>
</file>